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5"/>
  </p:notesMasterIdLst>
  <p:sldIdLst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</p:sldIdLst>
  <p:sldSz cx="9144000" cy="5143500" type="screen16x9"/>
  <p:notesSz cx="6858000" cy="9144000"/>
  <p:embeddedFontLst>
    <p:embeddedFont>
      <p:font typeface="Google Sans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1T07:28:06.77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 1 24556,'-8'0'0,"8"36"0,8-12 0,-8-84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1T07:28:16.1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0 457 24575,'45'-45'0,"-8"6"0,2 1 0,1 3 0,49-34 0,-74 59 0,-8 4 0,1 0 0,1 1 0,-1 0 0,1 0 0,0 0 0,0 1 0,1 1 0,-1 0 0,1 0 0,-1 1 0,1 0 0,0 0 0,10 1 0,-3 2 0,0-1 0,-1-1 0,1 0 0,0-2 0,-1 1 0,0-2 0,1 0 0,-1-1 0,-1-1 0,27-13 0,100-59 0,-129 72 0,0 1 0,1 0 0,-1 1 0,1 0 0,1 1 0,-1 1 0,0 0 0,0 1 0,1 1 0,-1 0 0,0 1 0,1 0 0,-1 1 0,0 1 0,0 0 0,0 1 0,0 0 0,-1 1 0,0 1 0,0 0 0,24 16 0,-9-2 0,1 0 0,54 25 0,-68-39 0,0 0 0,1-1 0,0 0 0,0-1 0,0-1 0,0-1 0,32 2 0,18-6 0,79-13 0,-68 9 0,-47 4 0,35-6 0,7 2 0,-52 5 0,0 0 0,28-6 0,-42 6 0,-1-1 0,0 0 0,1 1 0,-1-1 0,0-1 0,0 1 0,-1-1 0,1 0 0,0 0 0,-1 0 0,0-1 0,0 0 0,5-5 0,-6 4 0,0 1 0,-1-1 0,1 0 0,-1 0 0,0 0 0,-1 0 0,2-8 0,-2 8 0,0 1 0,0-1 0,1 1 0,0 0 0,-1-1 0,1 1 0,5-7 0,-5 9 0,-1 1 0,0 0 0,1 0 0,-1 0 0,1 0 0,-1 0 0,1 0 0,0 1 0,-1-1 0,1 0 0,0 1 0,-1-1 0,1 1 0,0 0 0,0-1 0,0 1 0,-1 0 0,1 0 0,0 0 0,0 1 0,0-1 0,-1 0 0,1 1 0,0-1 0,2 2 0,22 8 342,-25-10-377,-1 1 0,1-1 0,-1 0 0,0 1 0,1-1 1,-1 0-1,0 1 0,1-1 0,-1 1 0,0-1 0,1 0 1,-1 1-1,0-1 0,0 1 0,1-1 0,-1 1 0,0-1 1,0 1-1,0-1 0,0 1 0,0-1 0,0 1 1,0-1-1,0 1 0,0 0 0,0-1 0,0 1 0,0-1 1,0 1-1,0-1 0,0 1 0,-1-1 0,1 1 0,0-1 1,0 1-1,-1-1 0,1 0 0,0 1 0,0-1 0,-1 1 1,1-1-1,-1 0 0,1 1 0,0-1 0,-1 0 0,1 1 1,-1-1-1,0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21T07:28:23.62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165 317 24575,'9'8'0,"1"-1"0,0 0 0,1 0 0,0-1 0,13 5 0,8 5 0,104 58 0,-122-68 0,0 0 0,1-1 0,-1 0 0,1-1 0,0-1 0,0-1 0,24 2 0,32 6 0,145 38 0,-200-43 0,1 0 0,-1 1 0,29 14 0,7 3 0,8 0 0,-1 2 0,0 3 0,76 50 0,-109-58 0,32 34 0,-30-28 0,-18-17 0,1 1 0,0 1 0,16 20 0,-25-29 0,0 1 0,0-1 0,-1 0 0,1 1 0,-1-1 0,0 1 0,0 0 0,0-1 0,0 1 0,0 0 0,-1 0 0,1 0 0,-1-1 0,1 1 0,-1 0 0,0 0 0,0 0 0,-1 0 0,1-1 0,0 1 0,-2 3 0,2-5 0,-1 1 0,1-1 0,-1 0 0,0 0 0,1 0 0,-1 0 0,0 0 0,0 0 0,0 0 0,0 0 0,0 0 0,0 0 0,0 0 0,0 0 0,0-1 0,0 1 0,-1 0 0,1-1 0,0 1 0,0-1 0,-1 0 0,1 1 0,0-1 0,0 0 0,-1 0 0,1 0 0,0 0 0,-1 0 0,1 0 0,0 0 0,-1 0 0,1 0 0,0-1 0,-1 1 0,1 0 0,0-1 0,0 1 0,-1-1 0,1 0 0,0 1 0,-1-2 0,-9-3 0,1-1 0,1-1 0,-17-13 0,18 13 0,-51-35 0,-2 1 0,-1 4 0,-2 2 0,-89-34 0,112 49 0,33 16 0,0 0 0,0 0 0,0 0 0,0 1 0,-1 1 0,1-1 0,-1 1 0,0 1 0,-13-1 0,-21 3 0,1 2 0,-49 10 0,53-9 0,1-1 0,-64-5 0,31 1 0,62 1 0,0-1 0,0 1 0,0-2 0,0 1 0,0-1 0,0 0 0,0 0 0,1-1 0,-1 0 0,1-1 0,0 0 0,0 0 0,0 0 0,0-1 0,1 0 0,0 0 0,0-1 0,0 1 0,-9-13 0,8 11 0,-1-1 0,0 1 0,0 1 0,0 0 0,-1 0 0,0 0 0,-1 1 0,1 1 0,-1 0 0,0 0 0,0 1 0,0 0 0,0 0 0,0 1 0,-1 1 0,1 0 0,-22 0 0,29 2 0,0 0 0,0 0 0,0 1 0,0-1 0,1 1 0,-1-1 0,0 1 0,1 0 0,-1 0 0,1 0 0,-1 0 0,1 1 0,0-1 0,0 1 0,0-1 0,0 1 0,1 0 0,-1-1 0,-1 5 0,0-2 0,1 0 0,-1 0 0,1 0 0,0 1 0,0-1 0,1 1 0,0 0 0,0-1 0,-1 13 0,3-17 0,-1 0 0,0 0 0,0 0 0,1 1 0,-1-1 0,1 0 0,-1 0 0,1 0 0,-1 0 0,1 0 0,-1 0 0,1 0 0,0 0 0,0 0 0,0 0 0,0 0 0,-1-1 0,1 1 0,0 0 0,0 0 0,1-1 0,-1 1 0,0-1 0,0 1 0,0-1 0,0 1 0,0-1 0,1 0 0,-1 0 0,0 1 0,0-1 0,0 0 0,1 0 0,-1 0 0,2-1 0,4 1 0,1-1 0,0 0 0,-1 0 0,12-4 0,27-12 0,0-2 0,67-39 0,-34 16 0,-47 27 0,20-10 0,64-43 0,-101 61 0,0 0 0,1 0 0,0 1 0,1 1 0,-1 1 0,1 1 0,0 0 0,17-1 0,-2 0 0,7-2 0,2-2 0,1 3 0,44 0 0,-67 4 0,-1-1 0,0-1 0,-1 0 0,27-10 0,11-1 0,-47 12 0,0-1 0,0 1 0,0-1 0,-1-1 0,1 0 0,-1 0 0,8-6 0,-14 10 0,0-1 0,1 0 0,-1 1 0,0-1 0,0 0 0,0 0 0,0 0 0,0 0 0,0 0 0,0 0 0,0 0 0,-1 0 0,1 0 0,0-1 0,0 1 0,-1 0 0,1 0 0,-1-1 0,1 1 0,-1 0 0,0-1 0,0 1 0,1-1 0,-1 1 0,0 0 0,0-1 0,0 1 0,-1-1 0,1 1 0,0 0 0,0-1 0,-1 1 0,1 0 0,-1-1 0,1 1 0,-1 0 0,1 0 0,-1-1 0,0 1 0,0 0 0,0 0 0,1 0 0,-1 0 0,0 0 0,0 0 0,-1 0 0,1 0 0,-2-1 0,-8-6 0,-2 0 0,1 1 0,-1 1 0,0 0 0,0 0 0,-19-4 0,-10-5 0,24 7 0,0-2 0,1 0 0,1 0 0,0-2 0,0 0 0,1 0 0,-24-27 0,36 36 0,0 1 0,-1-1 0,1 1 0,-1 0 0,1 0 0,-1 0 0,0 1 0,0-1 0,0 1 0,0 0 0,0 0 0,0 0 0,0 1 0,-5-1 0,-64 3 0,37 1 0,8-3 0,3 0 0,0 1 0,0 1 0,-33 7 0,15-2 0,29-5 0,1 1 0,-1 0 0,1 0 0,-24 10 0,34-11 0,0-1 0,-1 1 0,1 0 0,0 0 0,0 1 0,1-1 0,-1 1 0,0-1 0,1 1 0,0 0 0,-1 0 0,1 0 0,0 0 0,1 0 0,-1 0 0,0 1 0,1-1 0,0 0 0,0 1 0,0-1 0,0 1 0,0 7 0,-1 13 0,2-18 0,0 0 0,0 0 0,-1 0 0,0 0 0,0-1 0,-1 1 0,0 0 0,1 0 0,-2-1 0,1 1 0,-1-1 0,-5 9 0,6-12 0,0 1 0,0 0 0,0 0 0,0 0 0,1 0 0,-1 0 0,-1 6 0,3-8 0,0-1 0,0 0 0,0 1 0,0-1 0,0 0 0,0 1 0,0-1 0,0 0 0,0 1 0,0-1 0,1 0 0,-1 1 0,0-1 0,0 0 0,0 0 0,0 1 0,0-1 0,1 0 0,-1 1 0,0-1 0,0 0 0,1 0 0,-1 0 0,0 1 0,0-1 0,1 0 0,-1 0 0,0 0 0,0 0 0,1 1 0,-1-1 0,21 0 0,258-61 0,-176 37 0,-90 21 0,44-9 0,0-3 0,72-30 0,-115 38 0,-1 0 0,17-13 0,-22 14 0,0 0 0,1 1 0,0 0 0,0 0 0,0 0 0,1 2 0,18-6 0,-22 8 0,1 0 0,-1 0 0,0-1 0,0 1 0,0-1 0,0-1 0,0 1 0,-1-1 0,1 0 0,-1 0 0,0-1 0,1 1 0,-2-1 0,1 0 0,0-1 0,5-6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d07014906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3ad07014906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ad07014906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3ad07014906_2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d07014906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3ad07014906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ad07014906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3ad07014906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d07014906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g3ad07014906_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ad07014906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ad07014906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d07014906_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3ad07014906_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d07014906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g3ad07014906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d07014906_2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3ad07014906_2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d07014906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3ad07014906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d07014906_2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3ad07014906_2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d07014906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3ad07014906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jinjojan/CampusEat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 txBox="1"/>
          <p:nvPr/>
        </p:nvSpPr>
        <p:spPr>
          <a:xfrm>
            <a:off x="162600" y="3195125"/>
            <a:ext cx="8760000" cy="17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name: A</a:t>
            </a:r>
            <a:r>
              <a:rPr lang="en-GB" sz="1800" b="1" i="0" u="none" strike="noStrike" cap="none" baseline="30000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sz="1800" b="1" i="0" u="none" strike="noStrike" cap="none" baseline="30000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leader name: Buddha Gosh </a:t>
            </a:r>
            <a:r>
              <a:rPr lang="en-GB" sz="1800" b="1" i="0" u="none" strike="noStrike" cap="none" dirty="0" err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Sakyang</a:t>
            </a: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Rahula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Statement: Open Innovation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8" title="Techsprint bann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85198" cy="302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Additional Details/Future Development (if any)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0" name="Google Shape;170;p37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59D732-2FD6-211C-FEF5-A25C767409CF}"/>
              </a:ext>
            </a:extLst>
          </p:cNvPr>
          <p:cNvSpPr txBox="1"/>
          <p:nvPr/>
        </p:nvSpPr>
        <p:spPr>
          <a:xfrm>
            <a:off x="109950" y="1173182"/>
            <a:ext cx="870231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Short-Term Enhancements (Optional Features)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Integrated Wallet System:</a:t>
            </a:r>
            <a:r>
              <a:rPr lang="en-US" dirty="0"/>
              <a:t> A dedicated student wallet within the app to allow for faster checkouts and pre-loaded credits, reducing dependency on external payment gateways during peak hours.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Backup Order Verification:</a:t>
            </a:r>
            <a:r>
              <a:rPr lang="en-US" dirty="0"/>
              <a:t> Implementation of text-based "Order IDs" (e.g., #CNTN-452) as a secondary verification method for the canteen staff if a student's phone screen is damaged or the QR scanner fails.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Order Ready Notifications:</a:t>
            </a:r>
            <a:r>
              <a:rPr lang="en-US" dirty="0"/>
              <a:t> Automatic push notifications (via Firebase) to the student's phone the moment the kitchen staff marks an order as "Ready for Pickup".</a:t>
            </a:r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>
              <a:buNone/>
            </a:pPr>
            <a:r>
              <a:rPr lang="en-US" b="1" dirty="0"/>
              <a:t>Long-Term Future Developments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AI-Powered Demand Forecasting:</a:t>
            </a:r>
            <a:r>
              <a:rPr lang="en-US" dirty="0"/>
              <a:t> Using historical sales data to predict high-demand days (e.g., Biryani specials), helping the canteen staff optimize ingredient purchasing and reduce food waste.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Pre-Ordering &amp; Scheduling:</a:t>
            </a:r>
            <a:r>
              <a:rPr lang="en-US" dirty="0"/>
              <a:t> Allowing students to schedule their meal pickups in advance (e.g., ordering at 10:00 AM for a 1:00 PM lunch) to better distribute the kitchen workload.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Loyalty &amp; Reward Program:</a:t>
            </a:r>
            <a:r>
              <a:rPr lang="en-US" dirty="0"/>
              <a:t> Automated reward points for frequent users or "Combo Deals" suggested by the system based on the student's previous ordering habits.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Nutritional Tracking:</a:t>
            </a:r>
            <a:r>
              <a:rPr lang="en-US" dirty="0"/>
              <a:t> Integration with health APIs to show the calorie count and nutritional value of each meal, promoting healthier eating habits on campus.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8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Provide links to your: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GitHub Public Repository</a:t>
            </a:r>
            <a:r>
              <a:rPr lang="en-GB" sz="1800" b="1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en-IN" sz="1800" dirty="0" err="1">
                <a:hlinkClick r:id="rId3"/>
              </a:rPr>
              <a:t>ajinjojan</a:t>
            </a:r>
            <a:r>
              <a:rPr lang="en-IN" sz="1800" dirty="0">
                <a:hlinkClick r:id="rId3"/>
              </a:rPr>
              <a:t>/</a:t>
            </a:r>
            <a:r>
              <a:rPr lang="en-IN" sz="1800" dirty="0" err="1">
                <a:hlinkClick r:id="rId3"/>
              </a:rPr>
              <a:t>CampusEats</a:t>
            </a:r>
            <a:endParaRPr lang="en-US" sz="1800" dirty="0"/>
          </a:p>
          <a:p>
            <a:pPr marL="457200" lvl="0" indent="-342900">
              <a:buClr>
                <a:srgbClr val="434343"/>
              </a:buClr>
              <a:buSzPts val="1800"/>
              <a:buFont typeface="Google Sans"/>
              <a:buAutoNum type="arabicPeriod"/>
            </a:pP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Demo Video Link (3 Minutes)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MVP Link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6" name="Google Shape;176;p38" title="Group 220018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/>
          </a:p>
        </p:txBody>
      </p:sp>
      <p:sp>
        <p:nvSpPr>
          <p:cNvPr id="187" name="Google Shape;187;p4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pic>
        <p:nvPicPr>
          <p:cNvPr id="188" name="Google Shape;188;p40" title="tq slide techsprint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0"/>
          <p:cNvSpPr txBox="1"/>
          <p:nvPr/>
        </p:nvSpPr>
        <p:spPr>
          <a:xfrm>
            <a:off x="343275" y="3962950"/>
            <a:ext cx="37128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sz="45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Brief about your solution and problem st</a:t>
            </a:r>
            <a:r>
              <a:rPr lang="en-GB" sz="18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atement addressing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2" name="Google Shape;122;p29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3775E42-A852-DE87-B944-89D5CFA63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800" y="1553771"/>
            <a:ext cx="350033523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Issue: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Long queues during peak college hours and tedious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manual payment verification at canteen counters.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 Friction: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Reliance on physical tokens or manual record-keeping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leads to slow service and potential revenue leaks.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Goal: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Streamline the "browsing to serving" flow using a hybrid model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 food delivery and event ticketing logic.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/>
        </p:nvSpPr>
        <p:spPr>
          <a:xfrm>
            <a:off x="183250" y="818550"/>
            <a:ext cx="8784300" cy="14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1800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800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8" name="Google Shape;128;p30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BD43FD-E11E-C709-11C4-A59BE2DF42AD}"/>
              </a:ext>
            </a:extLst>
          </p:cNvPr>
          <p:cNvSpPr txBox="1"/>
          <p:nvPr/>
        </p:nvSpPr>
        <p:spPr>
          <a:xfrm>
            <a:off x="159800" y="2203904"/>
            <a:ext cx="79339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Unlike standard delivery apps that focus only on remote ordering, this system is a </a:t>
            </a:r>
            <a:r>
              <a:rPr lang="en-US" b="1" dirty="0"/>
              <a:t>hybrid solution</a:t>
            </a:r>
            <a:r>
              <a:rPr lang="en-US" dirty="0"/>
              <a:t> specifically built for the high-traffic, closed-loop environment of a college campus. It combines the real-time menu browsing of a food delivery platform with the </a:t>
            </a:r>
            <a:r>
              <a:rPr lang="en-US" b="1" dirty="0"/>
              <a:t>secure, color-coded ticketing logic</a:t>
            </a:r>
            <a:r>
              <a:rPr lang="en-US" dirty="0"/>
              <a:t> of event management software. This allows for instant digital verification at the counter while still accommodating offline cash payments through a specialized "Pay at Counter" workflow.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42E61B-5F65-6B3C-1DAE-8EC1D07427D4}"/>
              </a:ext>
            </a:extLst>
          </p:cNvPr>
          <p:cNvSpPr txBox="1"/>
          <p:nvPr/>
        </p:nvSpPr>
        <p:spPr>
          <a:xfrm>
            <a:off x="183250" y="3623204"/>
            <a:ext cx="8023344" cy="117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system eliminates the two biggest bottlenecks in college dining: </a:t>
            </a:r>
            <a:r>
              <a:rPr lang="en-US" b="1" dirty="0"/>
              <a:t>queues and verification friction</a:t>
            </a:r>
            <a:r>
              <a:rPr lang="en-US" dirty="0"/>
              <a:t>. By allowing students to order and generate "Digital Passes" remotely, it prevents crowding at the menu board. For the canteen staff, the </a:t>
            </a:r>
            <a:r>
              <a:rPr lang="en-US" b="1" dirty="0"/>
              <a:t>QR scanner module</a:t>
            </a:r>
            <a:r>
              <a:rPr lang="en-US" dirty="0"/>
              <a:t> replaces manual ledger-keeping with a one-tap verification process that instantly confirms payment and prevents fraudulent double-scanning of tokens.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4" name="Google Shape;134;p31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359DB01E-CEA7-56D7-C407-566C46B4B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600" y="337887"/>
            <a:ext cx="8698800" cy="43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Features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Live menu and availability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Real-time visibility of items (Lunch, Snacks, Drinks) with "Sold Out" status indicators.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Flexible Payments: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Support for online UPI/Cards and a "Pay at Counter" offline mode.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Color-Coded QR Tokens: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Instant digital passes; Green for paid, Orange for payment pending.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2"/>
          <p:cNvSpPr txBox="1"/>
          <p:nvPr/>
        </p:nvSpPr>
        <p:spPr>
          <a:xfrm>
            <a:off x="158825" y="618500"/>
            <a:ext cx="8784300" cy="11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Google </a:t>
            </a: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Technologies used in the solution</a:t>
            </a:r>
            <a:endParaRPr sz="12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0" name="Google Shape;140;p32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3899EEB-120A-FE2F-EDC6-044F75E6172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86766" y="1182650"/>
            <a:ext cx="8605284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Firebase Realtime Database: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for instant synchronization of menu availability and order statuses between students and canteen staff.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Firebase Cloud Messaging (FCM):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Enables real-time push notifications to alert students when their food is "Ready for Pickup".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Google Pay (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GPay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API (via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RazorPay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Facilitates secure, one-tap UPI transactions directly within the student application.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ML Kit (Barcode Scanning):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Powers the high-speed QR code scanning module in the staff app for instant token verification.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Google Sheets API: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(Optional) Can be used as a lightweight administrative backend for the canteen manager to update prices and view daily sales reports.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6" name="Google Shape;146;p33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609F62-80E9-3842-7D48-BDF165982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43775"/>
            <a:ext cx="9144000" cy="29689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9619BF5-12DE-502C-E6DB-D1CBF42F4CEA}"/>
                  </a:ext>
                </a:extLst>
              </p14:cNvPr>
              <p14:cNvContentPartPr/>
              <p14:nvPr/>
            </p14:nvContentPartPr>
            <p14:xfrm rot="11361938">
              <a:off x="9035877" y="3588254"/>
              <a:ext cx="2844" cy="21576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9619BF5-12DE-502C-E6DB-D1CBF42F4CE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 rot="11361938">
                <a:off x="8980577" y="3526356"/>
                <a:ext cx="113128" cy="1450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FDACAB2-AD9D-060A-D577-B9364FBBB4AA}"/>
                  </a:ext>
                </a:extLst>
              </p14:cNvPr>
              <p14:cNvContentPartPr/>
              <p14:nvPr/>
            </p14:nvContentPartPr>
            <p14:xfrm>
              <a:off x="8298219" y="3520562"/>
              <a:ext cx="758160" cy="1648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FDACAB2-AD9D-060A-D577-B9364FBBB4A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35219" y="3457562"/>
                <a:ext cx="88380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AA8BC4B-1104-CDC7-5D4C-0F3C508E7753}"/>
                  </a:ext>
                </a:extLst>
              </p14:cNvPr>
              <p14:cNvContentPartPr/>
              <p14:nvPr/>
            </p14:nvContentPartPr>
            <p14:xfrm>
              <a:off x="8184099" y="3364682"/>
              <a:ext cx="533880" cy="3610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AA8BC4B-1104-CDC7-5D4C-0F3C508E775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21099" y="3301682"/>
                <a:ext cx="659520" cy="486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Wireframes/Mock diagrams of the proposed solution (optional)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2" name="Google Shape;152;p34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404496-DBD5-3595-9347-6E082F9C0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6326" y="1380744"/>
            <a:ext cx="3572255" cy="3512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/>
        </p:nvSpPr>
        <p:spPr>
          <a:xfrm>
            <a:off x="0" y="495094"/>
            <a:ext cx="5760874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</a:t>
            </a:r>
            <a:endParaRPr sz="1800" b="1" i="0" u="none" strike="noStrike" cap="none" dirty="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8" name="Google Shape;158;p35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2D6FD6-5A8A-0212-2E13-8287F5FE9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38" y="1010654"/>
            <a:ext cx="7528331" cy="413284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Snapshots of the MVP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4" name="Google Shape;164;p36" title="Group 220018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741</Words>
  <Application>Microsoft Office PowerPoint</Application>
  <PresentationFormat>On-screen Show (16:9)</PresentationFormat>
  <Paragraphs>69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Google Sans</vt:lpstr>
      <vt:lpstr>Arial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AJIN JOJAN</cp:lastModifiedBy>
  <cp:revision>18</cp:revision>
  <dcterms:modified xsi:type="dcterms:W3CDTF">2026-01-21T08:34:11Z</dcterms:modified>
</cp:coreProperties>
</file>